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72" r:id="rId6"/>
    <p:sldId id="273" r:id="rId7"/>
    <p:sldId id="260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9/21/2017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9/21/2017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9/21/2017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9/21/2017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9/21/2017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9/21/2017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9/21/2017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9/21/2017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9/21/2017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9/21/2017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9/21/2017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9/21/2017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ages.mapsofworld.com/wp-content/uploads/2011/08/california-fast-facts-infographic.jp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.pinimg.com/736x/7b/2b/76/7b2b7699f3de534850f903061168ca95--texas-rising-texas-vacations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U.S. Regions Project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6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018" y="250902"/>
            <a:ext cx="8058615" cy="604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5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804" y="292488"/>
            <a:ext cx="9419064" cy="627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44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 a </a:t>
            </a:r>
            <a:r>
              <a:rPr lang="en-US" dirty="0" err="1" smtClean="0"/>
              <a:t>posterboard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Title, pictures, and captions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61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72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13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0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663" y="315253"/>
            <a:ext cx="10400371" cy="586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2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Infographic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Uses symbols and graphs to show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289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04" y="-9798"/>
            <a:ext cx="4814539" cy="68677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01269" y="100940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pages.mapsofworld.com/wp-content/uploads/2011/08/california-fast-facts-infographic.jpg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501269" y="277777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4"/>
              </a:rPr>
              <a:t>https://i.pinimg.com/736x/7b/2b/76/7b2b7699f3de534850f903061168ca95--</a:t>
            </a:r>
            <a:r>
              <a:rPr lang="en-US" dirty="0" smtClean="0">
                <a:hlinkClick r:id="rId4"/>
              </a:rPr>
              <a:t>texas-rising-texas-vacations.jpg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989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U.S. Regions Project	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You will do this project at home.</a:t>
            </a:r>
          </a:p>
          <a:p>
            <a:endParaRPr lang="en-US" sz="4000" dirty="0"/>
          </a:p>
          <a:p>
            <a:r>
              <a:rPr lang="en-US" sz="4000" dirty="0" smtClean="0"/>
              <a:t>We haven’t learned all the regions yet, but I will send all the lessons and materials. 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3641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U.S. Regions Project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You will choose one of the regions. 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You will choose one topic.</a:t>
            </a:r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You will choose one project format.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8178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U.S. Regions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Southeast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Northeast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West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Midwest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Southwest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26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Agriculture (food)</a:t>
            </a:r>
          </a:p>
          <a:p>
            <a:r>
              <a:rPr lang="en-US" dirty="0" smtClean="0"/>
              <a:t>Climate</a:t>
            </a:r>
          </a:p>
          <a:p>
            <a:r>
              <a:rPr lang="en-US" dirty="0" smtClean="0"/>
              <a:t>Landforms</a:t>
            </a:r>
          </a:p>
          <a:p>
            <a:r>
              <a:rPr lang="en-US" dirty="0" smtClean="0"/>
              <a:t>Landmarks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454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I’m going to show some examples of these projects. </a:t>
            </a:r>
          </a:p>
          <a:p>
            <a:endParaRPr lang="en-US" dirty="0"/>
          </a:p>
          <a:p>
            <a:r>
              <a:rPr lang="en-US" dirty="0" smtClean="0"/>
              <a:t>Some of these examples do not show a project based on a REGION, but I wanted you to see what brochures, posters, and infographics look like.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146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Formats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Brochure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Poster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Infographic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36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Brochure: A paper folded in thirds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674" y="2084832"/>
            <a:ext cx="6200970" cy="465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9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795" y="381929"/>
            <a:ext cx="8315091" cy="623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54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280</TotalTime>
  <Words>154</Words>
  <Application>Microsoft Office PowerPoint</Application>
  <PresentationFormat>Widescreen</PresentationFormat>
  <Paragraphs>49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Tw Cen MT</vt:lpstr>
      <vt:lpstr>Tw Cen MT Condensed</vt:lpstr>
      <vt:lpstr>Wingdings 3</vt:lpstr>
      <vt:lpstr>Integral</vt:lpstr>
      <vt:lpstr>U.S. Regions Project</vt:lpstr>
      <vt:lpstr>U.S. Regions Project </vt:lpstr>
      <vt:lpstr>U.S. Regions Project</vt:lpstr>
      <vt:lpstr>U.S. Regions</vt:lpstr>
      <vt:lpstr>Topics</vt:lpstr>
      <vt:lpstr>Examples</vt:lpstr>
      <vt:lpstr>Project Formats</vt:lpstr>
      <vt:lpstr>Brochure: A paper folded in thirds</vt:lpstr>
      <vt:lpstr>PowerPoint Presentation</vt:lpstr>
      <vt:lpstr>PowerPoint Presentation</vt:lpstr>
      <vt:lpstr>PowerPoint Presentation</vt:lpstr>
      <vt:lpstr>Poster</vt:lpstr>
      <vt:lpstr>PowerPoint Presentation</vt:lpstr>
      <vt:lpstr>PowerPoint Presentation</vt:lpstr>
      <vt:lpstr>PowerPoint Presentation</vt:lpstr>
      <vt:lpstr>Infographic</vt:lpstr>
      <vt:lpstr>PowerPoint Presentation</vt:lpstr>
    </vt:vector>
  </TitlesOfParts>
  <Company>Alachua County Public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U.S. Regions Project</dc:title>
  <dc:creator>Mackenzie McNickle</dc:creator>
  <cp:lastModifiedBy>Mackenzie McNickle</cp:lastModifiedBy>
  <cp:revision>7</cp:revision>
  <dcterms:created xsi:type="dcterms:W3CDTF">2017-09-21T11:19:10Z</dcterms:created>
  <dcterms:modified xsi:type="dcterms:W3CDTF">2017-09-21T16:56:16Z</dcterms:modified>
</cp:coreProperties>
</file>